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89" r:id="rId2"/>
    <p:sldId id="393" r:id="rId3"/>
    <p:sldId id="385" r:id="rId4"/>
    <p:sldId id="390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9E59"/>
    <a:srgbClr val="1D2E71"/>
    <a:srgbClr val="0F4A94"/>
    <a:srgbClr val="ED7D31"/>
    <a:srgbClr val="466B77"/>
    <a:srgbClr val="7A0609"/>
    <a:srgbClr val="BAD5FF"/>
    <a:srgbClr val="403D3D"/>
    <a:srgbClr val="375262"/>
    <a:srgbClr val="41B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84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10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1B202-0F0E-409C-ABFA-B1D1EC06CE2A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C60EE-0249-46D9-8C24-00F3928613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22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C001-7B3A-4831-A701-C22223DB2476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444E-279A-4D91-9574-2C9198C92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AFC6-A9A1-4141-B7ED-DEB4B5DF6F2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15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AFC6-A9A1-4141-B7ED-DEB4B5DF6F2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63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AFC6-A9A1-4141-B7ED-DEB4B5DF6F2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578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857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75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42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03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81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0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1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6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894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444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6B309-2149-4A67-8B49-EC5E3C3579EB}" type="datetimeFigureOut">
              <a:rPr lang="ru-RU" smtClean="0"/>
              <a:pPr/>
              <a:t>16.03.2024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91863-D6F2-4DAB-959E-9A12D2064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1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7200" y="419100"/>
            <a:ext cx="11277600" cy="5867400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13342" y="5891638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73385" y="5104294"/>
            <a:ext cx="2995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Ресурсного учебно-</a:t>
            </a:r>
            <a:b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методического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 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6590" y="4404593"/>
            <a:ext cx="261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DD9E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Астанина</a:t>
            </a:r>
            <a:endParaRPr lang="ru-RU" sz="2000" b="1" dirty="0" smtClean="0">
              <a:solidFill>
                <a:srgbClr val="DD9E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DD9E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Анна Антоновна</a:t>
            </a:r>
            <a:endParaRPr lang="ru-RU" sz="2000" b="1" dirty="0">
              <a:solidFill>
                <a:srgbClr val="DD9E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139159" y="5370022"/>
            <a:ext cx="0" cy="78322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694337" y="3953933"/>
            <a:ext cx="7743582" cy="209973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15900" dist="1143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– ПРЕЗЕНТАЦИЯ РЕГИОНАЛЬНОЙ ИННОВАЦИОННОЙ ПЛОЩАДКИ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83" y="774446"/>
            <a:ext cx="1082778" cy="1270013"/>
          </a:xfrm>
          <a:prstGeom prst="rect">
            <a:avLst/>
          </a:prstGeom>
        </p:spPr>
      </p:pic>
      <p:pic>
        <p:nvPicPr>
          <p:cNvPr id="1030" name="Picture 6" descr="https://mbdou79.edummr.ru/wp-content/uploads/2022/11/%D0%B8%D0%BD%D0%BD%D0%BE%D0%B2%D0%B0%D1%8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71" y="1068630"/>
            <a:ext cx="7824158" cy="22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63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avatars.mds.yandex.net/i?id=78fdc9be1a46b5fa0fc0b0b53d5e3d99bec8a37a-10159322-images-thumbs&amp;n=1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" r="15639"/>
          <a:stretch>
            <a:fillRect/>
          </a:stretch>
        </p:blipFill>
        <p:spPr bwMode="auto">
          <a:xfrm>
            <a:off x="9973733" y="4648036"/>
            <a:ext cx="2218267" cy="21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064A89-0DC4-084E-9056-30D166990B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2644" t="21053"/>
          <a:stretch/>
        </p:blipFill>
        <p:spPr>
          <a:xfrm>
            <a:off x="3287807" y="871840"/>
            <a:ext cx="5519600" cy="4818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50340" y="1616178"/>
            <a:ext cx="39767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«Методическое сопровождение инклюзивного среднего профессионального образования, профессионального обучения и дополнительного профессионального образования инвалидов и лиц с ограниченными возможностями здоровья»</a:t>
            </a:r>
            <a:b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5295" y="4220658"/>
            <a:ext cx="3976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год: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роект «Профессиональное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и сопровождение профессионализации подростков и лиц молодого возраста с расстройствами аутистического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спектра»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50017"/>
            <a:ext cx="1163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РЕГИОНАЛЬНОЙ ИННОВАЦИОННОЙ ПЛОЩАДКИ</a:t>
            </a:r>
            <a:endParaRPr lang="ru-RU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0470" y="1674741"/>
            <a:ext cx="3182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деятельности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2725" y="1785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16484" y="2168907"/>
            <a:ext cx="452885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Разработана адаптированная образовательная программа: «16199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 электронно-вычислительных и вычислительных машин для лис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расстройством»</a:t>
            </a:r>
          </a:p>
          <a:p>
            <a:pPr marL="285750" indent="-2857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Разработана программа дополнительного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образования: «Создание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адаптивной образовательной среды в учреждениях СПО для обучающихся с расстройствами аутистического спектра», 72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часа</a:t>
            </a:r>
          </a:p>
          <a:p>
            <a:pPr marL="285750" indent="-2857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 Международный  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«Создание адаптивной образовательной среды в учреждениях СПО для обучающихся с расстройствами аутистического спектра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4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064A89-0DC4-084E-9056-30D166990B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2644" t="21053"/>
          <a:stretch/>
        </p:blipFill>
        <p:spPr>
          <a:xfrm>
            <a:off x="3656065" y="869375"/>
            <a:ext cx="5519600" cy="4818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36904" y="1522401"/>
            <a:ext cx="3976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 на 2024 – 2026 год: </a:t>
            </a:r>
          </a:p>
          <a:p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азработка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сопровождения развития, профессионального обучения и построения профессиональной траектории подростков и лиц молодого возраста с РАС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bkrepschool.ru/upload/images/%D0%A1%D0%BE%D1%86%D0%B8%D0%B0%D0%BB%D1%8C%D0%BD%D0%BE%D0%B5%20%D1%81%D0%BE%D0%BF%D1%80%D0%BE%D0%B2%D0%BE%D0%B6%D0%B4%D0%B5%D0%BD%D0%B8%D0%B5%20%D1%81%D0%B5%D0%BC%D0%B5%D0%B9/%D0%A1%D0%BE%D1%86%D0%B8%D0%B0%D0%BB%D1%8C%D0%BD%D0%BE%D0%B5%20%D1%81%D0%BE%D0%BF%D1%80%D0%BE%D0%B2%D0%BE%D0%B6%D0%B4%D0%B5%D0%BD%D0%B8%D0%B5%20%D1%81%D0%B5%D0%BC%D0%B5%D0%B9.jp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5" y="3191035"/>
            <a:ext cx="4299788" cy="34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00984" y="4053935"/>
            <a:ext cx="4175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комплекта организационно-методической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документации</a:t>
            </a:r>
          </a:p>
          <a:p>
            <a:pPr marL="285750" lvl="0" indent="-285750"/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уровня квалификации педагогических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</a:p>
          <a:p>
            <a:pPr marL="285750" lvl="0" indent="-285750"/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методики оценки результатов внедрения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133" y="368550"/>
            <a:ext cx="1163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И ЗАДАЧИ ПРОЕКТА</a:t>
            </a:r>
            <a:endParaRPr lang="ru-RU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avatars.mds.yandex.net/i?id=ff3e13727160d1a2f89889424184aecc3c1314a3-12522847-images-thumbs&amp;n=1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063441" y="1145646"/>
            <a:ext cx="3048000" cy="304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90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064A89-0DC4-084E-9056-30D166990B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2644" t="21053"/>
          <a:stretch/>
        </p:blipFill>
        <p:spPr>
          <a:xfrm>
            <a:off x="3288658" y="1090500"/>
            <a:ext cx="5519600" cy="4818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765675" y="1234535"/>
            <a:ext cx="31658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  <a:p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Подготовительный </a:t>
            </a:r>
            <a:b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25684" y="1215446"/>
            <a:ext cx="92685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</a:t>
            </a:r>
          </a:p>
          <a:p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</a:t>
            </a:r>
            <a:b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79951" y="946160"/>
            <a:ext cx="3029406" cy="932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sz="11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этап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009" y="2104173"/>
            <a:ext cx="330679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ПОО</a:t>
            </a:r>
          </a:p>
          <a:p>
            <a:pPr marL="171450" indent="-1714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экспертизы</a:t>
            </a:r>
          </a:p>
          <a:p>
            <a:pPr marL="171450" indent="-1714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пула заинтересованных лиц</a:t>
            </a:r>
          </a:p>
          <a:p>
            <a:r>
              <a:rPr lang="ru-RU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05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3300" y="2053373"/>
            <a:ext cx="37103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организации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</a:p>
          <a:p>
            <a:pPr marL="171450" indent="-1714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родителей и лиц с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</a:t>
            </a:r>
          </a:p>
          <a:p>
            <a:pPr marL="171450" indent="-171450"/>
            <a:endParaRPr lang="ru-RU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тьюторское сопровождение программ повышения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63017" y="2053373"/>
            <a:ext cx="344958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Разработка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методов анализа и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оценивания</a:t>
            </a:r>
          </a:p>
          <a:p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методики оценки эффективности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</a:t>
            </a:r>
          </a:p>
          <a:p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Информирование общественности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5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https://mbdou79.edummr.ru/wp-content/uploads/2022/11/%D0%B8%D0%BD%D0%BD%D0%BE%D0%B2%D0%B0%D1%8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023"/>
          <a:stretch/>
        </p:blipFill>
        <p:spPr bwMode="auto">
          <a:xfrm>
            <a:off x="1300547" y="4350981"/>
            <a:ext cx="1876015" cy="228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mbdou79.edummr.ru/wp-content/uploads/2022/11/%D0%B8%D0%BD%D0%BD%D0%BE%D0%B2%D0%B0%D1%8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20" t="379" r="23761" b="5652"/>
          <a:stretch/>
        </p:blipFill>
        <p:spPr bwMode="auto">
          <a:xfrm>
            <a:off x="4686136" y="4419796"/>
            <a:ext cx="2246950" cy="214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mbdou79.edummr.ru/wp-content/uploads/2022/11/%D0%B8%D0%BD%D0%BD%D0%BE%D0%B2%D0%B0%D1%8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40" t="1890" r="-1433" b="2629"/>
          <a:stretch/>
        </p:blipFill>
        <p:spPr bwMode="auto">
          <a:xfrm>
            <a:off x="9059574" y="4454106"/>
            <a:ext cx="1885102" cy="21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260601" y="201768"/>
            <a:ext cx="7831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РЕАЛИЗАЦИИ ПРОЕКТА</a:t>
            </a:r>
            <a:endParaRPr lang="ru-RU" sz="3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41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11103</TotalTime>
  <Words>224</Words>
  <Application>Microsoft Office PowerPoint</Application>
  <PresentationFormat>Широкоэкранный</PresentationFormat>
  <Paragraphs>54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Ковальчук Анастасия</dc:creator>
  <cp:lastModifiedBy>user</cp:lastModifiedBy>
  <cp:revision>744</cp:revision>
  <cp:lastPrinted>2023-11-13T01:54:51Z</cp:lastPrinted>
  <dcterms:created xsi:type="dcterms:W3CDTF">2020-06-30T06:52:27Z</dcterms:created>
  <dcterms:modified xsi:type="dcterms:W3CDTF">2024-03-16T09:41:47Z</dcterms:modified>
</cp:coreProperties>
</file>